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DEFE-0D7A-4750-BAEC-27E60D04A6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5946-977E-423A-9A30-CD8F956A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Krebbel</a:t>
            </a:r>
            <a:r>
              <a:rPr lang="en-US" dirty="0" smtClean="0"/>
              <a:t> Giant’s Dance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recorder song</a:t>
            </a:r>
            <a:endParaRPr lang="en-US" dirty="0"/>
          </a:p>
        </p:txBody>
      </p:sp>
      <p:pic>
        <p:nvPicPr>
          <p:cNvPr id="4" name="14 Krebbel Giant’s Dance, 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" y="2235986"/>
            <a:ext cx="406400" cy="406400"/>
          </a:xfrm>
          <a:prstGeom prst="rect">
            <a:avLst/>
          </a:prstGeom>
        </p:spPr>
      </p:pic>
      <p:pic>
        <p:nvPicPr>
          <p:cNvPr id="5" name="30 Krebbel Giant’s Dance, The -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0" y="22359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1789"/>
            <a:ext cx="9144000" cy="4995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(m5)  </a:t>
            </a:r>
            <a:r>
              <a:rPr lang="en-US" dirty="0" smtClean="0"/>
              <a:t>C</a:t>
            </a:r>
            <a:br>
              <a:rPr lang="en-US" dirty="0" smtClean="0"/>
            </a:br>
            <a:r>
              <a:rPr lang="en-US" dirty="0" err="1" smtClean="0"/>
              <a:t>C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</a:t>
            </a:r>
            <a:r>
              <a:rPr lang="en-US" dirty="0" smtClean="0"/>
              <a:t> - C </a:t>
            </a:r>
            <a:r>
              <a:rPr lang="en-US" dirty="0" smtClean="0"/>
              <a:t>– B </a:t>
            </a:r>
            <a:br>
              <a:rPr lang="en-US" dirty="0" smtClean="0"/>
            </a:br>
            <a:r>
              <a:rPr lang="en-US" dirty="0" smtClean="0"/>
              <a:t>(m9)  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E--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E--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 </a:t>
            </a:r>
            <a:r>
              <a:rPr lang="en-US" dirty="0" err="1" smtClean="0"/>
              <a:t>C</a:t>
            </a:r>
            <a:r>
              <a:rPr lang="en-US" dirty="0" smtClean="0"/>
              <a:t> B </a:t>
            </a:r>
            <a:r>
              <a:rPr lang="en-US" dirty="0" err="1" smtClean="0"/>
              <a:t>B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B--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(m13)  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E--   </a:t>
            </a:r>
            <a:r>
              <a:rPr lang="en-US" dirty="0" smtClean="0"/>
              <a:t>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E--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 </a:t>
            </a:r>
            <a:r>
              <a:rPr lang="en-US" dirty="0" err="1" smtClean="0"/>
              <a:t>C</a:t>
            </a:r>
            <a:r>
              <a:rPr lang="en-US" dirty="0" smtClean="0"/>
              <a:t> B </a:t>
            </a:r>
            <a:r>
              <a:rPr lang="en-US" dirty="0" err="1" smtClean="0"/>
              <a:t>B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65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(m17)  B C </a:t>
            </a:r>
            <a:r>
              <a:rPr lang="en-US" dirty="0" smtClean="0"/>
              <a:t>B--B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</a:t>
            </a:r>
            <a:r>
              <a:rPr lang="en-US" dirty="0" smtClean="0"/>
              <a:t> C </a:t>
            </a:r>
            <a:r>
              <a:rPr lang="en-US" dirty="0" smtClean="0"/>
              <a:t>B--B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(m21)  B C</a:t>
            </a:r>
            <a:br>
              <a:rPr lang="en-US" dirty="0" smtClean="0"/>
            </a:br>
            <a:r>
              <a:rPr lang="en-US" dirty="0" smtClean="0"/>
              <a:t>B C</a:t>
            </a:r>
            <a:br>
              <a:rPr lang="en-US" dirty="0" smtClean="0"/>
            </a:br>
            <a:r>
              <a:rPr lang="en-US" dirty="0" smtClean="0"/>
              <a:t>B C </a:t>
            </a:r>
            <a:r>
              <a:rPr lang="en-US" dirty="0" smtClean="0"/>
              <a:t>B—B—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back one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37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</a:t>
            </a:r>
            <a:br>
              <a:rPr lang="en-US" dirty="0" smtClean="0"/>
            </a:br>
            <a:r>
              <a:rPr lang="en-US" dirty="0" smtClean="0"/>
              <a:t>(m5</a:t>
            </a:r>
            <a:r>
              <a:rPr lang="en-US" dirty="0"/>
              <a:t>)  C</a:t>
            </a:r>
            <a:br>
              <a:rPr lang="en-US" dirty="0"/>
            </a:br>
            <a:r>
              <a:rPr lang="en-US" dirty="0" err="1"/>
              <a:t>C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</a:t>
            </a:r>
            <a:r>
              <a:rPr lang="en-US" dirty="0"/>
              <a:t> - C – B </a:t>
            </a:r>
            <a:br>
              <a:rPr lang="en-US" dirty="0"/>
            </a:br>
            <a:r>
              <a:rPr lang="en-US" dirty="0"/>
              <a:t>(m9)  A </a:t>
            </a:r>
            <a:r>
              <a:rPr lang="en-US" dirty="0" err="1"/>
              <a:t>A</a:t>
            </a:r>
            <a:r>
              <a:rPr lang="en-US" dirty="0"/>
              <a:t> E-- A </a:t>
            </a:r>
            <a:r>
              <a:rPr lang="en-US" dirty="0" err="1"/>
              <a:t>A</a:t>
            </a:r>
            <a:r>
              <a:rPr lang="en-US" dirty="0"/>
              <a:t> E--</a:t>
            </a:r>
            <a:br>
              <a:rPr lang="en-US" dirty="0"/>
            </a:br>
            <a:r>
              <a:rPr lang="en-US" dirty="0"/>
              <a:t>C </a:t>
            </a:r>
            <a:r>
              <a:rPr lang="en-US" dirty="0" err="1"/>
              <a:t>C</a:t>
            </a:r>
            <a:r>
              <a:rPr lang="en-US" dirty="0"/>
              <a:t> B </a:t>
            </a:r>
            <a:r>
              <a:rPr lang="en-US" dirty="0" err="1"/>
              <a:t>B</a:t>
            </a:r>
            <a:r>
              <a:rPr lang="en-US" dirty="0"/>
              <a:t> A </a:t>
            </a:r>
            <a:r>
              <a:rPr lang="en-US" dirty="0" err="1"/>
              <a:t>A</a:t>
            </a:r>
            <a:r>
              <a:rPr lang="en-US" dirty="0"/>
              <a:t> B--</a:t>
            </a:r>
            <a:br>
              <a:rPr lang="en-US" dirty="0"/>
            </a:br>
            <a:r>
              <a:rPr lang="en-US" dirty="0"/>
              <a:t>(m13)  A </a:t>
            </a:r>
            <a:r>
              <a:rPr lang="en-US" dirty="0" err="1"/>
              <a:t>A</a:t>
            </a:r>
            <a:r>
              <a:rPr lang="en-US" dirty="0"/>
              <a:t> E--   A </a:t>
            </a:r>
            <a:r>
              <a:rPr lang="en-US" dirty="0" err="1"/>
              <a:t>A</a:t>
            </a:r>
            <a:r>
              <a:rPr lang="en-US" dirty="0"/>
              <a:t> E-- </a:t>
            </a:r>
            <a:br>
              <a:rPr lang="en-US" dirty="0"/>
            </a:br>
            <a:r>
              <a:rPr lang="en-US" dirty="0"/>
              <a:t>C </a:t>
            </a:r>
            <a:r>
              <a:rPr lang="en-US" dirty="0" err="1"/>
              <a:t>C</a:t>
            </a:r>
            <a:r>
              <a:rPr lang="en-US" dirty="0"/>
              <a:t> B </a:t>
            </a:r>
            <a:r>
              <a:rPr lang="en-US" dirty="0" err="1"/>
              <a:t>B</a:t>
            </a:r>
            <a:r>
              <a:rPr lang="en-US" dirty="0"/>
              <a:t> A </a:t>
            </a:r>
            <a:r>
              <a:rPr lang="en-US" dirty="0" err="1"/>
              <a:t>A</a:t>
            </a:r>
            <a:r>
              <a:rPr lang="en-US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0259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41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</a:t>
            </a:r>
            <a:br>
              <a:rPr lang="en-US" dirty="0" smtClean="0"/>
            </a:br>
            <a:r>
              <a:rPr lang="en-US" dirty="0" smtClean="0"/>
              <a:t>(m17</a:t>
            </a:r>
            <a:r>
              <a:rPr lang="en-US" dirty="0"/>
              <a:t>)  B C B--B</a:t>
            </a:r>
            <a:br>
              <a:rPr lang="en-US" dirty="0"/>
            </a:br>
            <a:r>
              <a:rPr lang="en-US" dirty="0" err="1"/>
              <a:t>B</a:t>
            </a:r>
            <a:r>
              <a:rPr lang="en-US" dirty="0"/>
              <a:t> C B--B</a:t>
            </a:r>
            <a:br>
              <a:rPr lang="en-US" dirty="0"/>
            </a:br>
            <a:r>
              <a:rPr lang="en-US" dirty="0"/>
              <a:t>(m21)  B C</a:t>
            </a:r>
            <a:br>
              <a:rPr lang="en-US" dirty="0"/>
            </a:br>
            <a:r>
              <a:rPr lang="en-US" dirty="0"/>
              <a:t>B C</a:t>
            </a:r>
            <a:br>
              <a:rPr lang="en-US" dirty="0"/>
            </a:br>
            <a:r>
              <a:rPr lang="en-US" dirty="0"/>
              <a:t>B C B—B— </a:t>
            </a:r>
            <a:br>
              <a:rPr lang="en-US" dirty="0"/>
            </a:br>
            <a:r>
              <a:rPr lang="en-US" dirty="0"/>
              <a:t>go back one slide </a:t>
            </a:r>
          </a:p>
        </p:txBody>
      </p:sp>
    </p:spTree>
    <p:extLst>
      <p:ext uri="{BB962C8B-B14F-4D97-AF65-F5344CB8AC3E}">
        <p14:creationId xmlns:p14="http://schemas.microsoft.com/office/powerpoint/2010/main" val="62630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637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A</a:t>
            </a:r>
            <a:r>
              <a:rPr lang="en-US" dirty="0" smtClean="0"/>
              <a:t> E   A </a:t>
            </a:r>
            <a:r>
              <a:rPr lang="en-US" dirty="0" err="1" smtClean="0"/>
              <a:t>A</a:t>
            </a:r>
            <a:r>
              <a:rPr lang="en-US" dirty="0" smtClean="0"/>
              <a:t> E    C </a:t>
            </a:r>
            <a:r>
              <a:rPr lang="en-US" dirty="0" err="1" smtClean="0"/>
              <a:t>C</a:t>
            </a:r>
            <a:r>
              <a:rPr lang="en-US" dirty="0" smtClean="0"/>
              <a:t> B </a:t>
            </a:r>
            <a:r>
              <a:rPr lang="en-US" dirty="0" err="1" smtClean="0"/>
              <a:t>B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B</a:t>
            </a:r>
            <a:br>
              <a:rPr lang="en-US" dirty="0" smtClean="0"/>
            </a:br>
            <a:r>
              <a:rPr lang="en-US" dirty="0" smtClean="0"/>
              <a:t>(m33)  A </a:t>
            </a:r>
            <a:r>
              <a:rPr lang="en-US" dirty="0" err="1" smtClean="0"/>
              <a:t>A</a:t>
            </a:r>
            <a:r>
              <a:rPr lang="en-US" dirty="0" smtClean="0"/>
              <a:t> E   A </a:t>
            </a:r>
            <a:r>
              <a:rPr lang="en-US" dirty="0" err="1" smtClean="0"/>
              <a:t>A</a:t>
            </a:r>
            <a:r>
              <a:rPr lang="en-US" dirty="0" smtClean="0"/>
              <a:t> E   C </a:t>
            </a:r>
            <a:r>
              <a:rPr lang="en-US" dirty="0" err="1" smtClean="0"/>
              <a:t>C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B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(m37)  A   </a:t>
            </a:r>
            <a:r>
              <a:rPr lang="en-US" dirty="0" err="1" smtClean="0"/>
              <a:t>A</a:t>
            </a:r>
            <a:r>
              <a:rPr lang="en-US" dirty="0" smtClean="0"/>
              <a:t>   </a:t>
            </a:r>
            <a:r>
              <a:rPr lang="en-US" dirty="0" err="1" smtClean="0"/>
              <a:t>A</a:t>
            </a:r>
            <a:r>
              <a:rPr lang="en-US" dirty="0" smtClean="0"/>
              <a:t>   </a:t>
            </a:r>
            <a:r>
              <a:rPr lang="en-US" dirty="0" err="1" smtClean="0"/>
              <a:t>A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err="1" smtClean="0"/>
              <a:t>A</a:t>
            </a:r>
            <a:r>
              <a:rPr lang="en-US" dirty="0" smtClean="0"/>
              <a:t>   </a:t>
            </a:r>
            <a:r>
              <a:rPr lang="en-US" dirty="0" err="1" smtClean="0"/>
              <a:t>A</a:t>
            </a:r>
            <a:r>
              <a:rPr lang="en-US" dirty="0" smtClean="0"/>
              <a:t>   </a:t>
            </a:r>
            <a:r>
              <a:rPr lang="en-US" dirty="0" err="1" smtClean="0"/>
              <a:t>A</a:t>
            </a:r>
            <a:r>
              <a:rPr lang="en-US" dirty="0" smtClean="0"/>
              <a:t>   </a:t>
            </a:r>
            <a:r>
              <a:rPr lang="en-US" dirty="0" err="1" smtClean="0"/>
              <a:t>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(m41)  </a:t>
            </a:r>
            <a:r>
              <a:rPr lang="en-US" smtClean="0"/>
              <a:t>A   </a:t>
            </a:r>
            <a:r>
              <a:rPr lang="en-US" smtClean="0"/>
              <a:t>B--</a:t>
            </a:r>
            <a:r>
              <a:rPr lang="en-US" smtClean="0"/>
              <a:t>B--B </a:t>
            </a:r>
            <a:r>
              <a:rPr lang="en-US" dirty="0" err="1" smtClean="0"/>
              <a:t>B</a:t>
            </a:r>
            <a:r>
              <a:rPr lang="en-US" dirty="0" smtClean="0"/>
              <a:t> A</a:t>
            </a:r>
            <a:br>
              <a:rPr lang="en-US" dirty="0" smtClean="0"/>
            </a:br>
            <a:r>
              <a:rPr lang="en-US" dirty="0" err="1"/>
              <a:t>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A94710-2792-44F9-8D03-AB7ACB77FEAC}">
  <ds:schemaRefs>
    <ds:schemaRef ds:uri="662a4721-30d5-4eb7-95fe-6bd57beded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b220091-9233-412d-b6a0-f876290d8a8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45B24A-44D8-4F63-8B82-BC287A559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39B0A-59AE-417C-9BC8-987A03B9D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243</Words>
  <Application>Microsoft Office PowerPoint</Application>
  <PresentationFormat>Widescreen</PresentationFormat>
  <Paragraphs>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Krebbel Giant’s Dance  recorder song</vt:lpstr>
      <vt:lpstr>(m5)  C C C - C – B  (m9)  A A E-- A A E-- C C B B A A B-- (m13)  A A E--   A A E--  C C B B A A B</vt:lpstr>
      <vt:lpstr>(m17)  B C B--B B C B--B (m21)  B C B C B C B—B—  go back one slide </vt:lpstr>
      <vt:lpstr>2nd time (m5)  C C C - C – B  (m9)  A A E-- A A E-- C C B B A A B-- (m13)  A A E--   A A E--  C C B B A A B</vt:lpstr>
      <vt:lpstr>2nd time (m17)  B C B--B B C B--B (m21)  B C B C B C B—B—  go back one slide </vt:lpstr>
      <vt:lpstr>A A E   A A E    C C B B A A B (m33)  A A E   A A E   C C A A B B B  (m37)  A   A   A   A    A   A   A   A (m41)  A   B--B--B B A A 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Krebbel Giant’s Dance  recorder song</dc:title>
  <dc:creator>Christensen, David</dc:creator>
  <cp:lastModifiedBy>Christensen, David</cp:lastModifiedBy>
  <cp:revision>6</cp:revision>
  <dcterms:created xsi:type="dcterms:W3CDTF">2025-03-14T16:41:58Z</dcterms:created>
  <dcterms:modified xsi:type="dcterms:W3CDTF">2025-03-24T18:57:17Z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